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6" r:id="rId15"/>
    <p:sldId id="275" r:id="rId16"/>
    <p:sldId id="276" r:id="rId17"/>
    <p:sldId id="277" r:id="rId18"/>
    <p:sldId id="278" r:id="rId19"/>
    <p:sldId id="279" r:id="rId20"/>
    <p:sldId id="285" r:id="rId21"/>
    <p:sldId id="281" r:id="rId22"/>
    <p:sldId id="282" r:id="rId23"/>
    <p:sldId id="267" r:id="rId24"/>
    <p:sldId id="268" r:id="rId25"/>
    <p:sldId id="269" r:id="rId26"/>
    <p:sldId id="290" r:id="rId27"/>
    <p:sldId id="270" r:id="rId28"/>
    <p:sldId id="271" r:id="rId29"/>
    <p:sldId id="272" r:id="rId30"/>
    <p:sldId id="273" r:id="rId31"/>
    <p:sldId id="274" r:id="rId32"/>
    <p:sldId id="287" r:id="rId33"/>
    <p:sldId id="280" r:id="rId34"/>
    <p:sldId id="288" r:id="rId35"/>
    <p:sldId id="289" r:id="rId36"/>
    <p:sldId id="291" r:id="rId37"/>
    <p:sldId id="292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FB247-C17E-46CC-A51B-C5B87F6438E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FEC79B3-C1A0-4CF7-9E64-A1DF1C449B01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7B24AFDB-232F-44D0-A8C2-2CC96E70895F}" type="par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2458C3FE-630A-4522-8441-2220ABB98FE9}" type="sib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B9A53725-D367-4A28-B56A-CAE5058B383A}">
      <dgm:prSet phldrT="[文字]"/>
      <dgm:spPr/>
      <dgm:t>
        <a:bodyPr/>
        <a:lstStyle/>
        <a:p>
          <a:r>
            <a:rPr lang="en-US" altLang="zh-TW" dirty="0" smtClean="0"/>
            <a:t>Play</a:t>
          </a:r>
          <a:endParaRPr lang="zh-TW" altLang="en-US" dirty="0"/>
        </a:p>
      </dgm:t>
    </dgm:pt>
    <dgm:pt modelId="{57B71B2E-DA6B-4F1F-8765-A9A50B910C8C}" type="par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1E87B46A-D91B-4E45-AC1C-E79A07725156}" type="sib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51551837-D9D2-4841-B953-B441261F6F23}">
      <dgm:prSet phldrT="[文字]"/>
      <dgm:spPr/>
      <dgm:t>
        <a:bodyPr/>
        <a:lstStyle/>
        <a:p>
          <a:r>
            <a:rPr lang="en-US" altLang="zh-TW" dirty="0" err="1" smtClean="0"/>
            <a:t>Github</a:t>
          </a:r>
          <a:endParaRPr lang="zh-TW" altLang="en-US" dirty="0"/>
        </a:p>
      </dgm:t>
    </dgm:pt>
    <dgm:pt modelId="{D813A984-EC50-4337-9A04-46D029881634}" type="par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03AF68C9-CBF6-4DF6-89EE-2A6EC59D06AC}" type="sib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D2DACE67-2ED3-4F01-8092-D1A75560D72F}">
      <dgm:prSet phldrT="[文字]"/>
      <dgm:spPr/>
      <dgm:t>
        <a:bodyPr/>
        <a:lstStyle/>
        <a:p>
          <a:r>
            <a:rPr lang="zh-TW" altLang="en-US" dirty="0" smtClean="0"/>
            <a:t>特色</a:t>
          </a:r>
          <a:endParaRPr lang="zh-TW" altLang="en-US" dirty="0"/>
        </a:p>
      </dgm:t>
    </dgm:pt>
    <dgm:pt modelId="{941D706C-1380-4413-9656-DFC50474230C}" type="par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A3146B4A-DAEF-4CA4-912C-63D5AA7513F3}" type="sib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140449AC-52A1-4B73-9B60-5898AB53C1E0}">
      <dgm:prSet phldrT="[文字]"/>
      <dgm:spPr/>
      <dgm:t>
        <a:bodyPr/>
        <a:lstStyle/>
        <a:p>
          <a:r>
            <a:rPr lang="zh-TW" altLang="en-US" dirty="0" smtClean="0"/>
            <a:t>按鍵說明</a:t>
          </a:r>
          <a:endParaRPr lang="zh-TW" altLang="en-US" dirty="0"/>
        </a:p>
      </dgm:t>
    </dgm:pt>
    <dgm:pt modelId="{E50B790F-0F96-4E1A-8DCB-33858D0EBD1B}" type="par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C57B3884-55BA-4461-B05A-465E12A11A18}" type="sib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175538BA-DF4E-40C0-862B-B710D21A6359}">
      <dgm:prSet phldrT="[文字]"/>
      <dgm:spPr/>
      <dgm:t>
        <a:bodyPr/>
        <a:lstStyle/>
        <a:p>
          <a:r>
            <a:rPr lang="zh-TW" altLang="en-US" dirty="0" smtClean="0"/>
            <a:t>聯絡資料</a:t>
          </a:r>
          <a:endParaRPr lang="zh-TW" altLang="en-US" dirty="0"/>
        </a:p>
      </dgm:t>
    </dgm:pt>
    <dgm:pt modelId="{18A7A766-C3C2-4A34-AEA8-C25A2978A72A}" type="par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2D312D68-BB16-47C2-88DB-9F0F1061E45B}" type="sib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D86268F3-04A5-4018-8F2A-A88EC878B522}">
      <dgm:prSet phldrT="[文字]"/>
      <dgm:spPr/>
      <dgm:t>
        <a:bodyPr/>
        <a:lstStyle/>
        <a:p>
          <a:r>
            <a:rPr lang="zh-TW" altLang="en-US" dirty="0" smtClean="0"/>
            <a:t>攻略</a:t>
          </a:r>
          <a:endParaRPr lang="zh-TW" altLang="en-US" dirty="0"/>
        </a:p>
      </dgm:t>
    </dgm:pt>
    <dgm:pt modelId="{BF835935-1958-4F11-AE7C-FCA10B9121A0}" type="par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9BC3D288-6237-4647-90F2-0BA63E45B60E}" type="sib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0CA029D0-C7A6-4832-A2F4-D2C0F3AB2BA1}" type="pres">
      <dgm:prSet presAssocID="{387FB247-C17E-46CC-A51B-C5B87F6438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46FA94C-A1EC-4E1F-9FF1-881F23379692}" type="pres">
      <dgm:prSet presAssocID="{387FB247-C17E-46CC-A51B-C5B87F6438E6}" presName="hierFlow" presStyleCnt="0"/>
      <dgm:spPr/>
    </dgm:pt>
    <dgm:pt modelId="{EBC953B3-7F68-4740-858E-8A8BC655F402}" type="pres">
      <dgm:prSet presAssocID="{387FB247-C17E-46CC-A51B-C5B87F6438E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61C863-B5EE-4DD1-A933-F5DC639B24B6}" type="pres">
      <dgm:prSet presAssocID="{4FEC79B3-C1A0-4CF7-9E64-A1DF1C449B01}" presName="Name14" presStyleCnt="0"/>
      <dgm:spPr/>
    </dgm:pt>
    <dgm:pt modelId="{12C49974-1783-41C6-B9DD-653C9631B080}" type="pres">
      <dgm:prSet presAssocID="{4FEC79B3-C1A0-4CF7-9E64-A1DF1C449B01}" presName="level1Shape" presStyleLbl="node0" presStyleIdx="0" presStyleCnt="1" custLinFactY="-17547" custLinFactNeighborX="1363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E9810B-17C1-4757-BE28-40439D9C5FC3}" type="pres">
      <dgm:prSet presAssocID="{4FEC79B3-C1A0-4CF7-9E64-A1DF1C449B01}" presName="hierChild2" presStyleCnt="0"/>
      <dgm:spPr/>
    </dgm:pt>
    <dgm:pt modelId="{D9539C82-8A71-4725-B796-56119CC97EC0}" type="pres">
      <dgm:prSet presAssocID="{57B71B2E-DA6B-4F1F-8765-A9A50B910C8C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13664967-5C91-4749-8D72-51E35296D202}" type="pres">
      <dgm:prSet presAssocID="{B9A53725-D367-4A28-B56A-CAE5058B383A}" presName="Name21" presStyleCnt="0"/>
      <dgm:spPr/>
    </dgm:pt>
    <dgm:pt modelId="{2EF86D5B-0F9A-441E-8F09-7890C5C1E7BA}" type="pres">
      <dgm:prSet presAssocID="{B9A53725-D367-4A28-B56A-CAE5058B383A}" presName="level2Shape" presStyleLbl="node2" presStyleIdx="0" presStyleCnt="6" custLinFactNeighborX="1363" custLinFactNeighborY="6133"/>
      <dgm:spPr/>
      <dgm:t>
        <a:bodyPr/>
        <a:lstStyle/>
        <a:p>
          <a:endParaRPr lang="zh-TW" altLang="en-US"/>
        </a:p>
      </dgm:t>
    </dgm:pt>
    <dgm:pt modelId="{EC8D838F-7A3F-4DDE-9FC6-67350BB7FE6C}" type="pres">
      <dgm:prSet presAssocID="{B9A53725-D367-4A28-B56A-CAE5058B383A}" presName="hierChild3" presStyleCnt="0"/>
      <dgm:spPr/>
    </dgm:pt>
    <dgm:pt modelId="{46E70B44-B616-4FC1-80FB-C9B365D21E93}" type="pres">
      <dgm:prSet presAssocID="{D813A984-EC50-4337-9A04-46D029881634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59FAC238-328F-4021-B678-98769FAF0AD8}" type="pres">
      <dgm:prSet presAssocID="{51551837-D9D2-4841-B953-B441261F6F23}" presName="Name21" presStyleCnt="0"/>
      <dgm:spPr/>
    </dgm:pt>
    <dgm:pt modelId="{DD2B8DDC-6ACB-4672-A721-8AB3B808B072}" type="pres">
      <dgm:prSet presAssocID="{51551837-D9D2-4841-B953-B441261F6F23}" presName="level2Shape" presStyleLbl="node2" presStyleIdx="1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FD00C9BD-49BC-4034-8E30-43C396E0982C}" type="pres">
      <dgm:prSet presAssocID="{51551837-D9D2-4841-B953-B441261F6F23}" presName="hierChild3" presStyleCnt="0"/>
      <dgm:spPr/>
    </dgm:pt>
    <dgm:pt modelId="{95BB9D6D-FC06-4522-9E84-AF34FDBEAFFD}" type="pres">
      <dgm:prSet presAssocID="{941D706C-1380-4413-9656-DFC50474230C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13920116-7822-4AA1-9191-424A1C4E86F9}" type="pres">
      <dgm:prSet presAssocID="{D2DACE67-2ED3-4F01-8092-D1A75560D72F}" presName="Name21" presStyleCnt="0"/>
      <dgm:spPr/>
    </dgm:pt>
    <dgm:pt modelId="{980BFC4D-9D35-4ED8-BF1E-0B1C8417AA7C}" type="pres">
      <dgm:prSet presAssocID="{D2DACE67-2ED3-4F01-8092-D1A75560D72F}" presName="level2Shape" presStyleLbl="node2" presStyleIdx="2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3F420BED-38AB-4F74-8135-2403ADBA6660}" type="pres">
      <dgm:prSet presAssocID="{D2DACE67-2ED3-4F01-8092-D1A75560D72F}" presName="hierChild3" presStyleCnt="0"/>
      <dgm:spPr/>
    </dgm:pt>
    <dgm:pt modelId="{534EB773-61B1-43B1-B438-7D791B02E56D}" type="pres">
      <dgm:prSet presAssocID="{E50B790F-0F96-4E1A-8DCB-33858D0EBD1B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291F56E4-1073-401E-B0BE-ECE0D3E2383B}" type="pres">
      <dgm:prSet presAssocID="{140449AC-52A1-4B73-9B60-5898AB53C1E0}" presName="Name21" presStyleCnt="0"/>
      <dgm:spPr/>
    </dgm:pt>
    <dgm:pt modelId="{A263C6E6-E2BE-476B-ADCD-D063FD10DD9A}" type="pres">
      <dgm:prSet presAssocID="{140449AC-52A1-4B73-9B60-5898AB53C1E0}" presName="level2Shape" presStyleLbl="node2" presStyleIdx="3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142A487D-A073-46A0-B1E9-F0C6CA4EE7FB}" type="pres">
      <dgm:prSet presAssocID="{140449AC-52A1-4B73-9B60-5898AB53C1E0}" presName="hierChild3" presStyleCnt="0"/>
      <dgm:spPr/>
    </dgm:pt>
    <dgm:pt modelId="{A6256FD9-0EB2-492B-8758-09CD1EA69CB1}" type="pres">
      <dgm:prSet presAssocID="{BF835935-1958-4F11-AE7C-FCA10B9121A0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81D385B9-8AA0-4927-9873-B1F04AF5D18B}" type="pres">
      <dgm:prSet presAssocID="{D86268F3-04A5-4018-8F2A-A88EC878B522}" presName="Name21" presStyleCnt="0"/>
      <dgm:spPr/>
    </dgm:pt>
    <dgm:pt modelId="{DE549F8F-F77F-4935-B307-361A8E70B393}" type="pres">
      <dgm:prSet presAssocID="{D86268F3-04A5-4018-8F2A-A88EC878B522}" presName="level2Shape" presStyleLbl="node2" presStyleIdx="4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A9CFF0BB-C064-4E81-9932-CAF06AC3E111}" type="pres">
      <dgm:prSet presAssocID="{D86268F3-04A5-4018-8F2A-A88EC878B522}" presName="hierChild3" presStyleCnt="0"/>
      <dgm:spPr/>
    </dgm:pt>
    <dgm:pt modelId="{9CF99045-43DF-4CCB-9DAE-20C073F78937}" type="pres">
      <dgm:prSet presAssocID="{18A7A766-C3C2-4A34-AEA8-C25A2978A72A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CB76C1D4-CF55-4145-8C49-C3514A7C1F95}" type="pres">
      <dgm:prSet presAssocID="{175538BA-DF4E-40C0-862B-B710D21A6359}" presName="Name21" presStyleCnt="0"/>
      <dgm:spPr/>
    </dgm:pt>
    <dgm:pt modelId="{333C2066-401F-45E2-8994-2313FC9A98B3}" type="pres">
      <dgm:prSet presAssocID="{175538BA-DF4E-40C0-862B-B710D21A6359}" presName="level2Shape" presStyleLbl="node2" presStyleIdx="5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2B35EC30-C3AE-4607-8CC5-5CE8C7D582D8}" type="pres">
      <dgm:prSet presAssocID="{175538BA-DF4E-40C0-862B-B710D21A6359}" presName="hierChild3" presStyleCnt="0"/>
      <dgm:spPr/>
    </dgm:pt>
    <dgm:pt modelId="{BC3051DD-BFD6-4485-90EE-F77A6A97A350}" type="pres">
      <dgm:prSet presAssocID="{387FB247-C17E-46CC-A51B-C5B87F6438E6}" presName="bgShapesFlow" presStyleCnt="0"/>
      <dgm:spPr/>
    </dgm:pt>
  </dgm:ptLst>
  <dgm:cxnLst>
    <dgm:cxn modelId="{88323E19-488D-4E98-9369-C03C3D8F638C}" srcId="{4FEC79B3-C1A0-4CF7-9E64-A1DF1C449B01}" destId="{51551837-D9D2-4841-B953-B441261F6F23}" srcOrd="1" destOrd="0" parTransId="{D813A984-EC50-4337-9A04-46D029881634}" sibTransId="{03AF68C9-CBF6-4DF6-89EE-2A6EC59D06AC}"/>
    <dgm:cxn modelId="{4BCF28CF-8924-48FA-AD0A-3535CC3F37D6}" type="presOf" srcId="{51551837-D9D2-4841-B953-B441261F6F23}" destId="{DD2B8DDC-6ACB-4672-A721-8AB3B808B072}" srcOrd="0" destOrd="0" presId="urn:microsoft.com/office/officeart/2005/8/layout/hierarchy6"/>
    <dgm:cxn modelId="{79CACDBC-0B5F-415F-BF5D-B2388B397110}" srcId="{4FEC79B3-C1A0-4CF7-9E64-A1DF1C449B01}" destId="{B9A53725-D367-4A28-B56A-CAE5058B383A}" srcOrd="0" destOrd="0" parTransId="{57B71B2E-DA6B-4F1F-8765-A9A50B910C8C}" sibTransId="{1E87B46A-D91B-4E45-AC1C-E79A07725156}"/>
    <dgm:cxn modelId="{F81080AE-C117-43D5-96D4-B3EEABAF2DC2}" srcId="{4FEC79B3-C1A0-4CF7-9E64-A1DF1C449B01}" destId="{140449AC-52A1-4B73-9B60-5898AB53C1E0}" srcOrd="3" destOrd="0" parTransId="{E50B790F-0F96-4E1A-8DCB-33858D0EBD1B}" sibTransId="{C57B3884-55BA-4461-B05A-465E12A11A18}"/>
    <dgm:cxn modelId="{08E2451C-604A-4C24-9D12-425F73343EDE}" type="presOf" srcId="{175538BA-DF4E-40C0-862B-B710D21A6359}" destId="{333C2066-401F-45E2-8994-2313FC9A98B3}" srcOrd="0" destOrd="0" presId="urn:microsoft.com/office/officeart/2005/8/layout/hierarchy6"/>
    <dgm:cxn modelId="{9BA5E547-90BC-4CB5-BAA7-117EE9ED78D4}" type="presOf" srcId="{140449AC-52A1-4B73-9B60-5898AB53C1E0}" destId="{A263C6E6-E2BE-476B-ADCD-D063FD10DD9A}" srcOrd="0" destOrd="0" presId="urn:microsoft.com/office/officeart/2005/8/layout/hierarchy6"/>
    <dgm:cxn modelId="{03CDD0A0-DF7B-4E92-A275-DE19A0AF17FB}" type="presOf" srcId="{E50B790F-0F96-4E1A-8DCB-33858D0EBD1B}" destId="{534EB773-61B1-43B1-B438-7D791B02E56D}" srcOrd="0" destOrd="0" presId="urn:microsoft.com/office/officeart/2005/8/layout/hierarchy6"/>
    <dgm:cxn modelId="{8EFA23FF-C8B9-493F-B6EF-47B1C74BBC18}" type="presOf" srcId="{57B71B2E-DA6B-4F1F-8765-A9A50B910C8C}" destId="{D9539C82-8A71-4725-B796-56119CC97EC0}" srcOrd="0" destOrd="0" presId="urn:microsoft.com/office/officeart/2005/8/layout/hierarchy6"/>
    <dgm:cxn modelId="{417FFC17-C560-44F8-97CA-2C39BB2623E7}" srcId="{4FEC79B3-C1A0-4CF7-9E64-A1DF1C449B01}" destId="{D2DACE67-2ED3-4F01-8092-D1A75560D72F}" srcOrd="2" destOrd="0" parTransId="{941D706C-1380-4413-9656-DFC50474230C}" sibTransId="{A3146B4A-DAEF-4CA4-912C-63D5AA7513F3}"/>
    <dgm:cxn modelId="{8F2C3192-F114-4231-BDB8-93225A86C9B1}" type="presOf" srcId="{941D706C-1380-4413-9656-DFC50474230C}" destId="{95BB9D6D-FC06-4522-9E84-AF34FDBEAFFD}" srcOrd="0" destOrd="0" presId="urn:microsoft.com/office/officeart/2005/8/layout/hierarchy6"/>
    <dgm:cxn modelId="{045919EF-2048-4CDD-B856-550C3426C92B}" type="presOf" srcId="{18A7A766-C3C2-4A34-AEA8-C25A2978A72A}" destId="{9CF99045-43DF-4CCB-9DAE-20C073F78937}" srcOrd="0" destOrd="0" presId="urn:microsoft.com/office/officeart/2005/8/layout/hierarchy6"/>
    <dgm:cxn modelId="{38E29AD6-A1B5-4372-AEB4-93AA2260A706}" type="presOf" srcId="{387FB247-C17E-46CC-A51B-C5B87F6438E6}" destId="{0CA029D0-C7A6-4832-A2F4-D2C0F3AB2BA1}" srcOrd="0" destOrd="0" presId="urn:microsoft.com/office/officeart/2005/8/layout/hierarchy6"/>
    <dgm:cxn modelId="{7C6E7801-7224-4CE9-A013-6E54DE37B60C}" srcId="{387FB247-C17E-46CC-A51B-C5B87F6438E6}" destId="{4FEC79B3-C1A0-4CF7-9E64-A1DF1C449B01}" srcOrd="0" destOrd="0" parTransId="{7B24AFDB-232F-44D0-A8C2-2CC96E70895F}" sibTransId="{2458C3FE-630A-4522-8441-2220ABB98FE9}"/>
    <dgm:cxn modelId="{28E0445F-320F-4E0D-9FE6-DE310295259F}" type="presOf" srcId="{D813A984-EC50-4337-9A04-46D029881634}" destId="{46E70B44-B616-4FC1-80FB-C9B365D21E93}" srcOrd="0" destOrd="0" presId="urn:microsoft.com/office/officeart/2005/8/layout/hierarchy6"/>
    <dgm:cxn modelId="{1BB0FA37-2888-46B1-BE7F-CF7C27BD1769}" type="presOf" srcId="{D2DACE67-2ED3-4F01-8092-D1A75560D72F}" destId="{980BFC4D-9D35-4ED8-BF1E-0B1C8417AA7C}" srcOrd="0" destOrd="0" presId="urn:microsoft.com/office/officeart/2005/8/layout/hierarchy6"/>
    <dgm:cxn modelId="{654FDD91-1B5B-45C4-8157-CC01E97E478A}" type="presOf" srcId="{BF835935-1958-4F11-AE7C-FCA10B9121A0}" destId="{A6256FD9-0EB2-492B-8758-09CD1EA69CB1}" srcOrd="0" destOrd="0" presId="urn:microsoft.com/office/officeart/2005/8/layout/hierarchy6"/>
    <dgm:cxn modelId="{F5958657-ABAD-430E-913E-C0B5C16AB710}" srcId="{4FEC79B3-C1A0-4CF7-9E64-A1DF1C449B01}" destId="{175538BA-DF4E-40C0-862B-B710D21A6359}" srcOrd="5" destOrd="0" parTransId="{18A7A766-C3C2-4A34-AEA8-C25A2978A72A}" sibTransId="{2D312D68-BB16-47C2-88DB-9F0F1061E45B}"/>
    <dgm:cxn modelId="{43F62B31-CC6D-4CCD-83B9-A831B44AD354}" type="presOf" srcId="{D86268F3-04A5-4018-8F2A-A88EC878B522}" destId="{DE549F8F-F77F-4935-B307-361A8E70B393}" srcOrd="0" destOrd="0" presId="urn:microsoft.com/office/officeart/2005/8/layout/hierarchy6"/>
    <dgm:cxn modelId="{FC6DC788-6F6A-41AB-B446-A5FC9ED3A0C9}" type="presOf" srcId="{4FEC79B3-C1A0-4CF7-9E64-A1DF1C449B01}" destId="{12C49974-1783-41C6-B9DD-653C9631B080}" srcOrd="0" destOrd="0" presId="urn:microsoft.com/office/officeart/2005/8/layout/hierarchy6"/>
    <dgm:cxn modelId="{7ACF89FC-B838-4F06-BAA2-EE58B8C69DA0}" srcId="{4FEC79B3-C1A0-4CF7-9E64-A1DF1C449B01}" destId="{D86268F3-04A5-4018-8F2A-A88EC878B522}" srcOrd="4" destOrd="0" parTransId="{BF835935-1958-4F11-AE7C-FCA10B9121A0}" sibTransId="{9BC3D288-6237-4647-90F2-0BA63E45B60E}"/>
    <dgm:cxn modelId="{646D23AD-7398-448A-A06F-EFC7D45C6291}" type="presOf" srcId="{B9A53725-D367-4A28-B56A-CAE5058B383A}" destId="{2EF86D5B-0F9A-441E-8F09-7890C5C1E7BA}" srcOrd="0" destOrd="0" presId="urn:microsoft.com/office/officeart/2005/8/layout/hierarchy6"/>
    <dgm:cxn modelId="{C93361AA-F983-4483-85FA-BACCE9EA8AE7}" type="presParOf" srcId="{0CA029D0-C7A6-4832-A2F4-D2C0F3AB2BA1}" destId="{246FA94C-A1EC-4E1F-9FF1-881F23379692}" srcOrd="0" destOrd="0" presId="urn:microsoft.com/office/officeart/2005/8/layout/hierarchy6"/>
    <dgm:cxn modelId="{5E1928DA-744C-448E-BA81-A9B5EF4C42E0}" type="presParOf" srcId="{246FA94C-A1EC-4E1F-9FF1-881F23379692}" destId="{EBC953B3-7F68-4740-858E-8A8BC655F402}" srcOrd="0" destOrd="0" presId="urn:microsoft.com/office/officeart/2005/8/layout/hierarchy6"/>
    <dgm:cxn modelId="{5A9011D6-D242-4165-8AA3-FEF3F774216A}" type="presParOf" srcId="{EBC953B3-7F68-4740-858E-8A8BC655F402}" destId="{2261C863-B5EE-4DD1-A933-F5DC639B24B6}" srcOrd="0" destOrd="0" presId="urn:microsoft.com/office/officeart/2005/8/layout/hierarchy6"/>
    <dgm:cxn modelId="{54231D86-8460-4423-A024-04F6E948865F}" type="presParOf" srcId="{2261C863-B5EE-4DD1-A933-F5DC639B24B6}" destId="{12C49974-1783-41C6-B9DD-653C9631B080}" srcOrd="0" destOrd="0" presId="urn:microsoft.com/office/officeart/2005/8/layout/hierarchy6"/>
    <dgm:cxn modelId="{13A17079-239D-4A51-B9E0-7CAB1DAD0BE2}" type="presParOf" srcId="{2261C863-B5EE-4DD1-A933-F5DC639B24B6}" destId="{A7E9810B-17C1-4757-BE28-40439D9C5FC3}" srcOrd="1" destOrd="0" presId="urn:microsoft.com/office/officeart/2005/8/layout/hierarchy6"/>
    <dgm:cxn modelId="{4E211F87-6BFA-48E9-A336-EF2A39E1D364}" type="presParOf" srcId="{A7E9810B-17C1-4757-BE28-40439D9C5FC3}" destId="{D9539C82-8A71-4725-B796-56119CC97EC0}" srcOrd="0" destOrd="0" presId="urn:microsoft.com/office/officeart/2005/8/layout/hierarchy6"/>
    <dgm:cxn modelId="{E7E93E0B-4D06-41C2-A3F6-295C8E2E026F}" type="presParOf" srcId="{A7E9810B-17C1-4757-BE28-40439D9C5FC3}" destId="{13664967-5C91-4749-8D72-51E35296D202}" srcOrd="1" destOrd="0" presId="urn:microsoft.com/office/officeart/2005/8/layout/hierarchy6"/>
    <dgm:cxn modelId="{3D678358-0253-4F66-A8C9-9518811AEC5C}" type="presParOf" srcId="{13664967-5C91-4749-8D72-51E35296D202}" destId="{2EF86D5B-0F9A-441E-8F09-7890C5C1E7BA}" srcOrd="0" destOrd="0" presId="urn:microsoft.com/office/officeart/2005/8/layout/hierarchy6"/>
    <dgm:cxn modelId="{403E9335-D003-442B-9BDF-AABE60497347}" type="presParOf" srcId="{13664967-5C91-4749-8D72-51E35296D202}" destId="{EC8D838F-7A3F-4DDE-9FC6-67350BB7FE6C}" srcOrd="1" destOrd="0" presId="urn:microsoft.com/office/officeart/2005/8/layout/hierarchy6"/>
    <dgm:cxn modelId="{50D6FFD4-CA27-442D-97FE-BDB67BC6BDF6}" type="presParOf" srcId="{A7E9810B-17C1-4757-BE28-40439D9C5FC3}" destId="{46E70B44-B616-4FC1-80FB-C9B365D21E93}" srcOrd="2" destOrd="0" presId="urn:microsoft.com/office/officeart/2005/8/layout/hierarchy6"/>
    <dgm:cxn modelId="{91ED0C48-B4A7-427A-AE39-48F3DF2E191A}" type="presParOf" srcId="{A7E9810B-17C1-4757-BE28-40439D9C5FC3}" destId="{59FAC238-328F-4021-B678-98769FAF0AD8}" srcOrd="3" destOrd="0" presId="urn:microsoft.com/office/officeart/2005/8/layout/hierarchy6"/>
    <dgm:cxn modelId="{B63FF9BD-9B7F-43BC-AFC4-246115513927}" type="presParOf" srcId="{59FAC238-328F-4021-B678-98769FAF0AD8}" destId="{DD2B8DDC-6ACB-4672-A721-8AB3B808B072}" srcOrd="0" destOrd="0" presId="urn:microsoft.com/office/officeart/2005/8/layout/hierarchy6"/>
    <dgm:cxn modelId="{FD3EF61E-7FA7-4F1E-8D3C-FB7A76E8F671}" type="presParOf" srcId="{59FAC238-328F-4021-B678-98769FAF0AD8}" destId="{FD00C9BD-49BC-4034-8E30-43C396E0982C}" srcOrd="1" destOrd="0" presId="urn:microsoft.com/office/officeart/2005/8/layout/hierarchy6"/>
    <dgm:cxn modelId="{D47ED17B-FA67-417E-8E41-79839DD6D810}" type="presParOf" srcId="{A7E9810B-17C1-4757-BE28-40439D9C5FC3}" destId="{95BB9D6D-FC06-4522-9E84-AF34FDBEAFFD}" srcOrd="4" destOrd="0" presId="urn:microsoft.com/office/officeart/2005/8/layout/hierarchy6"/>
    <dgm:cxn modelId="{2D89FC63-578A-44DB-B449-B6678A844CB8}" type="presParOf" srcId="{A7E9810B-17C1-4757-BE28-40439D9C5FC3}" destId="{13920116-7822-4AA1-9191-424A1C4E86F9}" srcOrd="5" destOrd="0" presId="urn:microsoft.com/office/officeart/2005/8/layout/hierarchy6"/>
    <dgm:cxn modelId="{EE8926D1-6A19-4707-A04D-E437CC0EC62F}" type="presParOf" srcId="{13920116-7822-4AA1-9191-424A1C4E86F9}" destId="{980BFC4D-9D35-4ED8-BF1E-0B1C8417AA7C}" srcOrd="0" destOrd="0" presId="urn:microsoft.com/office/officeart/2005/8/layout/hierarchy6"/>
    <dgm:cxn modelId="{E05A10E4-713F-4B86-BC36-BC392E526C9F}" type="presParOf" srcId="{13920116-7822-4AA1-9191-424A1C4E86F9}" destId="{3F420BED-38AB-4F74-8135-2403ADBA6660}" srcOrd="1" destOrd="0" presId="urn:microsoft.com/office/officeart/2005/8/layout/hierarchy6"/>
    <dgm:cxn modelId="{9CDB0542-6484-4E58-852D-467442CCC35F}" type="presParOf" srcId="{A7E9810B-17C1-4757-BE28-40439D9C5FC3}" destId="{534EB773-61B1-43B1-B438-7D791B02E56D}" srcOrd="6" destOrd="0" presId="urn:microsoft.com/office/officeart/2005/8/layout/hierarchy6"/>
    <dgm:cxn modelId="{057FBE2D-D9D5-481D-A16B-EC8FCAE5AD15}" type="presParOf" srcId="{A7E9810B-17C1-4757-BE28-40439D9C5FC3}" destId="{291F56E4-1073-401E-B0BE-ECE0D3E2383B}" srcOrd="7" destOrd="0" presId="urn:microsoft.com/office/officeart/2005/8/layout/hierarchy6"/>
    <dgm:cxn modelId="{64A87125-3F81-4055-A1D2-B1B361708759}" type="presParOf" srcId="{291F56E4-1073-401E-B0BE-ECE0D3E2383B}" destId="{A263C6E6-E2BE-476B-ADCD-D063FD10DD9A}" srcOrd="0" destOrd="0" presId="urn:microsoft.com/office/officeart/2005/8/layout/hierarchy6"/>
    <dgm:cxn modelId="{6F8651D2-E002-4EA8-9AC6-0BB5BD5EB246}" type="presParOf" srcId="{291F56E4-1073-401E-B0BE-ECE0D3E2383B}" destId="{142A487D-A073-46A0-B1E9-F0C6CA4EE7FB}" srcOrd="1" destOrd="0" presId="urn:microsoft.com/office/officeart/2005/8/layout/hierarchy6"/>
    <dgm:cxn modelId="{5AA87F09-D60F-4DF4-8920-A5C3ABEB1D8E}" type="presParOf" srcId="{A7E9810B-17C1-4757-BE28-40439D9C5FC3}" destId="{A6256FD9-0EB2-492B-8758-09CD1EA69CB1}" srcOrd="8" destOrd="0" presId="urn:microsoft.com/office/officeart/2005/8/layout/hierarchy6"/>
    <dgm:cxn modelId="{2CA7EA90-7AA1-40C6-A5EF-AE2199B27B14}" type="presParOf" srcId="{A7E9810B-17C1-4757-BE28-40439D9C5FC3}" destId="{81D385B9-8AA0-4927-9873-B1F04AF5D18B}" srcOrd="9" destOrd="0" presId="urn:microsoft.com/office/officeart/2005/8/layout/hierarchy6"/>
    <dgm:cxn modelId="{2B98158E-22D1-4A2F-9EC3-7D56B11993C4}" type="presParOf" srcId="{81D385B9-8AA0-4927-9873-B1F04AF5D18B}" destId="{DE549F8F-F77F-4935-B307-361A8E70B393}" srcOrd="0" destOrd="0" presId="urn:microsoft.com/office/officeart/2005/8/layout/hierarchy6"/>
    <dgm:cxn modelId="{CA7073B8-AA21-4B91-9CB7-03914917F1FD}" type="presParOf" srcId="{81D385B9-8AA0-4927-9873-B1F04AF5D18B}" destId="{A9CFF0BB-C064-4E81-9932-CAF06AC3E111}" srcOrd="1" destOrd="0" presId="urn:microsoft.com/office/officeart/2005/8/layout/hierarchy6"/>
    <dgm:cxn modelId="{3A519284-7847-4884-85ED-16FFF0D08E8E}" type="presParOf" srcId="{A7E9810B-17C1-4757-BE28-40439D9C5FC3}" destId="{9CF99045-43DF-4CCB-9DAE-20C073F78937}" srcOrd="10" destOrd="0" presId="urn:microsoft.com/office/officeart/2005/8/layout/hierarchy6"/>
    <dgm:cxn modelId="{2DDFE58B-594E-4FF0-B6F5-828BB643F230}" type="presParOf" srcId="{A7E9810B-17C1-4757-BE28-40439D9C5FC3}" destId="{CB76C1D4-CF55-4145-8C49-C3514A7C1F95}" srcOrd="11" destOrd="0" presId="urn:microsoft.com/office/officeart/2005/8/layout/hierarchy6"/>
    <dgm:cxn modelId="{B9AAF715-40A9-4A21-B193-2F9D7476144D}" type="presParOf" srcId="{CB76C1D4-CF55-4145-8C49-C3514A7C1F95}" destId="{333C2066-401F-45E2-8994-2313FC9A98B3}" srcOrd="0" destOrd="0" presId="urn:microsoft.com/office/officeart/2005/8/layout/hierarchy6"/>
    <dgm:cxn modelId="{1B373964-7598-4A61-B64A-744C111CF16D}" type="presParOf" srcId="{CB76C1D4-CF55-4145-8C49-C3514A7C1F95}" destId="{2B35EC30-C3AE-4607-8CC5-5CE8C7D582D8}" srcOrd="1" destOrd="0" presId="urn:microsoft.com/office/officeart/2005/8/layout/hierarchy6"/>
    <dgm:cxn modelId="{A7D8B174-24E5-4523-A742-37FADCD8C7E1}" type="presParOf" srcId="{0CA029D0-C7A6-4832-A2F4-D2C0F3AB2BA1}" destId="{BC3051DD-BFD6-4485-90EE-F77A6A97A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49974-1783-41C6-B9DD-653C9631B080}">
      <dsp:nvSpPr>
        <dsp:cNvPr id="0" name=""/>
        <dsp:cNvSpPr/>
      </dsp:nvSpPr>
      <dsp:spPr>
        <a:xfrm>
          <a:off x="4212130" y="854392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首頁</a:t>
          </a:r>
          <a:endParaRPr lang="zh-TW" altLang="en-US" sz="2100" kern="1200" dirty="0"/>
        </a:p>
      </dsp:txBody>
      <dsp:txXfrm>
        <a:off x="4237324" y="879586"/>
        <a:ext cx="1239877" cy="809788"/>
      </dsp:txXfrm>
    </dsp:sp>
    <dsp:sp modelId="{D9539C82-8A71-4725-B796-56119CC97EC0}">
      <dsp:nvSpPr>
        <dsp:cNvPr id="0" name=""/>
        <dsp:cNvSpPr/>
      </dsp:nvSpPr>
      <dsp:spPr>
        <a:xfrm>
          <a:off x="663900" y="1714569"/>
          <a:ext cx="4193362" cy="1407937"/>
        </a:xfrm>
        <a:custGeom>
          <a:avLst/>
          <a:gdLst/>
          <a:ahLst/>
          <a:cxnLst/>
          <a:rect l="0" t="0" r="0" b="0"/>
          <a:pathLst>
            <a:path>
              <a:moveTo>
                <a:pt x="4193362" y="0"/>
              </a:moveTo>
              <a:lnTo>
                <a:pt x="4193362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86D5B-0F9A-441E-8F09-7890C5C1E7BA}">
      <dsp:nvSpPr>
        <dsp:cNvPr id="0" name=""/>
        <dsp:cNvSpPr/>
      </dsp:nvSpPr>
      <dsp:spPr>
        <a:xfrm>
          <a:off x="18767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Play</a:t>
          </a:r>
          <a:endParaRPr lang="zh-TW" altLang="en-US" sz="2100" kern="1200" dirty="0"/>
        </a:p>
      </dsp:txBody>
      <dsp:txXfrm>
        <a:off x="43961" y="3147701"/>
        <a:ext cx="1239877" cy="809788"/>
      </dsp:txXfrm>
    </dsp:sp>
    <dsp:sp modelId="{46E70B44-B616-4FC1-80FB-C9B365D21E93}">
      <dsp:nvSpPr>
        <dsp:cNvPr id="0" name=""/>
        <dsp:cNvSpPr/>
      </dsp:nvSpPr>
      <dsp:spPr>
        <a:xfrm>
          <a:off x="2332458" y="1714569"/>
          <a:ext cx="2524804" cy="1407937"/>
        </a:xfrm>
        <a:custGeom>
          <a:avLst/>
          <a:gdLst/>
          <a:ahLst/>
          <a:cxnLst/>
          <a:rect l="0" t="0" r="0" b="0"/>
          <a:pathLst>
            <a:path>
              <a:moveTo>
                <a:pt x="2524804" y="0"/>
              </a:moveTo>
              <a:lnTo>
                <a:pt x="2524804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B8DDC-6ACB-4672-A721-8AB3B808B072}">
      <dsp:nvSpPr>
        <dsp:cNvPr id="0" name=""/>
        <dsp:cNvSpPr/>
      </dsp:nvSpPr>
      <dsp:spPr>
        <a:xfrm>
          <a:off x="168732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Github</a:t>
          </a:r>
          <a:endParaRPr lang="zh-TW" altLang="en-US" sz="2100" kern="1200" dirty="0"/>
        </a:p>
      </dsp:txBody>
      <dsp:txXfrm>
        <a:off x="1712520" y="3147701"/>
        <a:ext cx="1239877" cy="809788"/>
      </dsp:txXfrm>
    </dsp:sp>
    <dsp:sp modelId="{95BB9D6D-FC06-4522-9E84-AF34FDBEAFFD}">
      <dsp:nvSpPr>
        <dsp:cNvPr id="0" name=""/>
        <dsp:cNvSpPr/>
      </dsp:nvSpPr>
      <dsp:spPr>
        <a:xfrm>
          <a:off x="4009804" y="1714569"/>
          <a:ext cx="847459" cy="1407937"/>
        </a:xfrm>
        <a:custGeom>
          <a:avLst/>
          <a:gdLst/>
          <a:ahLst/>
          <a:cxnLst/>
          <a:rect l="0" t="0" r="0" b="0"/>
          <a:pathLst>
            <a:path>
              <a:moveTo>
                <a:pt x="847459" y="0"/>
              </a:moveTo>
              <a:lnTo>
                <a:pt x="847459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BFC4D-9D35-4ED8-BF1E-0B1C8417AA7C}">
      <dsp:nvSpPr>
        <dsp:cNvPr id="0" name=""/>
        <dsp:cNvSpPr/>
      </dsp:nvSpPr>
      <dsp:spPr>
        <a:xfrm>
          <a:off x="336467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特色</a:t>
          </a:r>
          <a:endParaRPr lang="zh-TW" altLang="en-US" sz="2100" kern="1200" dirty="0"/>
        </a:p>
      </dsp:txBody>
      <dsp:txXfrm>
        <a:off x="3389865" y="3147701"/>
        <a:ext cx="1239877" cy="809788"/>
      </dsp:txXfrm>
    </dsp:sp>
    <dsp:sp modelId="{534EB773-61B1-43B1-B438-7D791B02E56D}">
      <dsp:nvSpPr>
        <dsp:cNvPr id="0" name=""/>
        <dsp:cNvSpPr/>
      </dsp:nvSpPr>
      <dsp:spPr>
        <a:xfrm>
          <a:off x="4857263" y="1714569"/>
          <a:ext cx="829885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829885" y="703968"/>
              </a:lnTo>
              <a:lnTo>
                <a:pt x="829885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C6E6-E2BE-476B-ADCD-D063FD10DD9A}">
      <dsp:nvSpPr>
        <dsp:cNvPr id="0" name=""/>
        <dsp:cNvSpPr/>
      </dsp:nvSpPr>
      <dsp:spPr>
        <a:xfrm>
          <a:off x="504201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按鍵說明</a:t>
          </a:r>
          <a:endParaRPr lang="zh-TW" altLang="en-US" sz="2100" kern="1200" dirty="0"/>
        </a:p>
      </dsp:txBody>
      <dsp:txXfrm>
        <a:off x="5067210" y="3147701"/>
        <a:ext cx="1239877" cy="809788"/>
      </dsp:txXfrm>
    </dsp:sp>
    <dsp:sp modelId="{A6256FD9-0EB2-492B-8758-09CD1EA69CB1}">
      <dsp:nvSpPr>
        <dsp:cNvPr id="0" name=""/>
        <dsp:cNvSpPr/>
      </dsp:nvSpPr>
      <dsp:spPr>
        <a:xfrm>
          <a:off x="4857263" y="1714569"/>
          <a:ext cx="2507230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2507230" y="703968"/>
              </a:lnTo>
              <a:lnTo>
                <a:pt x="250723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49F8F-F77F-4935-B307-361A8E70B393}">
      <dsp:nvSpPr>
        <dsp:cNvPr id="0" name=""/>
        <dsp:cNvSpPr/>
      </dsp:nvSpPr>
      <dsp:spPr>
        <a:xfrm>
          <a:off x="671936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攻略</a:t>
          </a:r>
          <a:endParaRPr lang="zh-TW" altLang="en-US" sz="2100" kern="1200" dirty="0"/>
        </a:p>
      </dsp:txBody>
      <dsp:txXfrm>
        <a:off x="6744555" y="3147701"/>
        <a:ext cx="1239877" cy="809788"/>
      </dsp:txXfrm>
    </dsp:sp>
    <dsp:sp modelId="{9CF99045-43DF-4CCB-9DAE-20C073F78937}">
      <dsp:nvSpPr>
        <dsp:cNvPr id="0" name=""/>
        <dsp:cNvSpPr/>
      </dsp:nvSpPr>
      <dsp:spPr>
        <a:xfrm>
          <a:off x="4857263" y="1714569"/>
          <a:ext cx="4176957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4176957" y="703968"/>
              </a:lnTo>
              <a:lnTo>
                <a:pt x="4176957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C2066-401F-45E2-8994-2313FC9A98B3}">
      <dsp:nvSpPr>
        <dsp:cNvPr id="0" name=""/>
        <dsp:cNvSpPr/>
      </dsp:nvSpPr>
      <dsp:spPr>
        <a:xfrm>
          <a:off x="8389088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聯絡資料</a:t>
          </a:r>
          <a:endParaRPr lang="zh-TW" altLang="en-US" sz="2100" kern="1200" dirty="0"/>
        </a:p>
      </dsp:txBody>
      <dsp:txXfrm>
        <a:off x="8414282" y="3147701"/>
        <a:ext cx="1239877" cy="809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8625" y="2227385"/>
            <a:ext cx="10353762" cy="970450"/>
          </a:xfrm>
        </p:spPr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4-3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4-4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zh-TW" altLang="en-US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000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攻略導覽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0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9524" y="0"/>
            <a:ext cx="11972952" cy="6858000"/>
            <a:chOff x="75629" y="0"/>
            <a:chExt cx="11972952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520" y="0"/>
              <a:ext cx="6008959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015734" y="488318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977461" y="191473"/>
              <a:ext cx="886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568618" y="99932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63969" y="422031"/>
              <a:ext cx="1362808" cy="6628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464225" y="379734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564675" y="388833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870836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80799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1764574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153257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96290" y="276462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1002" y="3017391"/>
              <a:ext cx="927252" cy="5112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57129" y="2912625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1041343" cy="46166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711" y="3068515"/>
              <a:ext cx="1075543" cy="12236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3143458"/>
              <a:ext cx="953747" cy="6538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1018" y="1240882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4007932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394509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4901670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466966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985939" y="782395"/>
              <a:ext cx="735079" cy="68932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23" y="0"/>
              <a:ext cx="6551154" cy="6858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2618055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 smtClean="0"/>
              <a:t>區</a:t>
            </a:r>
            <a:endParaRPr lang="zh-TW" altLang="en-US" sz="2400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2028305" y="2848888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623" y="0"/>
              <a:ext cx="6570754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81500" y="2609263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 smtClean="0"/>
              <a:t>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09805" y="2840096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641" y="0"/>
              <a:ext cx="6560717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110713" y="2620770"/>
            <a:ext cx="202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輔助</a:t>
            </a:r>
            <a:r>
              <a:rPr lang="zh-TW" altLang="en-US" sz="2400" dirty="0" smtClean="0"/>
              <a:t>背景</a:t>
            </a:r>
            <a:r>
              <a:rPr lang="zh-TW" altLang="en-US" sz="2400" dirty="0" smtClean="0"/>
              <a:t>區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1041343" cy="461665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139018" y="2851603"/>
            <a:ext cx="953747" cy="65388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090" y="986970"/>
            <a:ext cx="12490514" cy="4884060"/>
            <a:chOff x="34090" y="786979"/>
            <a:chExt cx="12490514" cy="488406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2"/>
            <a:stretch/>
          </p:blipFill>
          <p:spPr>
            <a:xfrm>
              <a:off x="2469744" y="1491054"/>
              <a:ext cx="7919788" cy="4179985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1887928"/>
              <a:ext cx="795416" cy="727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34090" y="239453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6" y="3239906"/>
              <a:ext cx="753967" cy="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34090" y="301945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496299" y="413842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0049465" y="4369254"/>
              <a:ext cx="446834" cy="65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60630" y="786979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88935" y="1017812"/>
              <a:ext cx="359938" cy="5717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10197041" y="8851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138" y="1115934"/>
              <a:ext cx="298654" cy="6864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83132" y="738348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網頁架構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2" name="資料庫圖表 21"/>
          <p:cNvGraphicFramePr/>
          <p:nvPr>
            <p:extLst>
              <p:ext uri="{D42A27DB-BD31-4B8C-83A1-F6EECF244321}">
                <p14:modId xmlns:p14="http://schemas.microsoft.com/office/powerpoint/2010/main" val="1894229069"/>
              </p:ext>
            </p:extLst>
          </p:nvPr>
        </p:nvGraphicFramePr>
        <p:xfrm>
          <a:off x="1170353" y="438313"/>
          <a:ext cx="9679354" cy="579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7797" y="2767281"/>
            <a:ext cx="63786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遊戲介面導覽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1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01162" y="0"/>
            <a:ext cx="11240190" cy="6858000"/>
            <a:chOff x="501162" y="0"/>
            <a:chExt cx="11240190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7"/>
            <a:stretch/>
          </p:blipFill>
          <p:spPr>
            <a:xfrm>
              <a:off x="3745313" y="0"/>
              <a:ext cx="4701373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2089380"/>
              <a:ext cx="1198899" cy="3226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75569" y="2295913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遊戲主體介面</a:t>
              </a:r>
              <a:endParaRPr lang="zh-TW" altLang="en-US" sz="2400" dirty="0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394544"/>
              <a:ext cx="763043" cy="499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501162" y="238679"/>
              <a:ext cx="32081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ICON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左至</a:t>
              </a:r>
              <a:r>
                <a:rPr lang="zh-TW" altLang="en-US" sz="2400" dirty="0"/>
                <a:t>右</a:t>
              </a:r>
              <a:r>
                <a:rPr lang="zh-TW" altLang="en-US" sz="2400" dirty="0" smtClean="0"/>
                <a:t>為：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回首頁、操作說明、</a:t>
              </a:r>
              <a:r>
                <a:rPr lang="zh-TW" altLang="en-US" sz="2400" dirty="0"/>
                <a:t>攻</a:t>
              </a:r>
              <a:r>
                <a:rPr lang="zh-TW" altLang="en-US" sz="2400" dirty="0" smtClean="0"/>
                <a:t>略、隱藏</a:t>
              </a:r>
              <a:r>
                <a:rPr lang="en-US" altLang="zh-TW" sz="2400" dirty="0" smtClean="0"/>
                <a:t>ICO</a:t>
              </a:r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9182" y="5249008"/>
              <a:ext cx="1134556" cy="1532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03467" y="518169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315" y="5181698"/>
              <a:ext cx="659424" cy="673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8985600" y="5018175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33048" y="0"/>
            <a:ext cx="12422844" cy="6858000"/>
            <a:chOff x="-33048" y="0"/>
            <a:chExt cx="12422844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990" y="0"/>
              <a:ext cx="6586345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8077" y="5213838"/>
              <a:ext cx="1670538" cy="2461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9262" y="5106703"/>
              <a:ext cx="534782" cy="5158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9634044" y="5625596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3213" y="1749536"/>
              <a:ext cx="557806" cy="112314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2015" y="490901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077" y="2153750"/>
              <a:ext cx="1732085" cy="30380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-33048" y="2625274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可切換至上頁說明</a:t>
              </a:r>
              <a:endParaRPr lang="zh-TW" altLang="en-US" sz="2400" dirty="0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213" y="2872681"/>
              <a:ext cx="497293" cy="22340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4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4911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6000" dirty="0" smtClean="0"/>
              <a:t>設</a:t>
            </a:r>
            <a:r>
              <a:rPr lang="zh-TW" altLang="en-US" sz="6000" dirty="0"/>
              <a:t>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sz="6000" dirty="0" smtClean="0"/>
              <a:t>文字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477715"/>
            <a:ext cx="10353762" cy="970450"/>
          </a:xfrm>
        </p:spPr>
        <p:txBody>
          <a:bodyPr>
            <a:noAutofit/>
          </a:bodyPr>
          <a:lstStyle/>
          <a:p>
            <a:pPr algn="l"/>
            <a:r>
              <a:rPr lang="en-US" altLang="zh-TW" sz="6000" dirty="0" smtClean="0">
                <a:effectLst/>
              </a:rPr>
              <a:t>ICONS</a:t>
            </a:r>
            <a:endParaRPr lang="zh-TW" altLang="en-US" sz="6000" dirty="0">
              <a:effectLst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913795" y="1907931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3237475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849630"/>
            <a:ext cx="6835702" cy="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30131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視覺設計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10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719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481924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389821" y="745933"/>
            <a:ext cx="6059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背景以紫紅色為主</a:t>
            </a:r>
            <a:endParaRPr lang="en-US" altLang="zh-TW" sz="2000" dirty="0"/>
          </a:p>
          <a:p>
            <a:r>
              <a:rPr lang="zh-TW" altLang="en-US" sz="2000" dirty="0" smtClean="0"/>
              <a:t>顏色</a:t>
            </a:r>
            <a:r>
              <a:rPr lang="zh-TW" altLang="en-US" sz="2000" dirty="0" smtClean="0"/>
              <a:t>以淺深交替</a:t>
            </a:r>
            <a:endParaRPr lang="en-US" altLang="zh-TW" sz="2000" dirty="0" smtClean="0"/>
          </a:p>
          <a:p>
            <a:r>
              <a:rPr lang="zh-TW" altLang="en-US" sz="2000" dirty="0" smtClean="0"/>
              <a:t>淺色背景為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(220,184,243)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(245,223,239)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  <a:p>
            <a:r>
              <a:rPr lang="zh-TW" altLang="en-US" sz="2000" dirty="0" smtClean="0"/>
              <a:t>深色背景為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(64,21,42)</a:t>
            </a:r>
            <a:r>
              <a:rPr lang="zh-TW" altLang="en-US" sz="2000" dirty="0" smtClean="0"/>
              <a:t>到</a:t>
            </a:r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(115,22,48)</a:t>
            </a:r>
            <a:r>
              <a:rPr lang="zh-TW" altLang="en-US" sz="2000" dirty="0" smtClean="0"/>
              <a:t>漸層</a:t>
            </a:r>
            <a:endParaRPr lang="en-US" altLang="zh-TW" sz="2000" dirty="0" smtClean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7246745" y="31585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內文遮罩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6499928" y="3681806"/>
            <a:ext cx="382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淺色主題為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(255,255,255,0.5)</a:t>
            </a:r>
          </a:p>
          <a:p>
            <a:r>
              <a:rPr lang="zh-TW" altLang="en-US" sz="2000" dirty="0" smtClean="0"/>
              <a:t>深色</a:t>
            </a:r>
            <a:r>
              <a:rPr lang="zh-TW" altLang="en-US" sz="2000" dirty="0" smtClean="0"/>
              <a:t>主</a:t>
            </a:r>
            <a:r>
              <a:rPr lang="zh-TW" altLang="en-US" sz="2000" dirty="0"/>
              <a:t>題</a:t>
            </a:r>
            <a:r>
              <a:rPr lang="zh-TW" altLang="en-US" sz="2000" dirty="0" smtClean="0"/>
              <a:t>為</a:t>
            </a:r>
            <a:r>
              <a:rPr lang="en-US" altLang="zh-TW" sz="2000" dirty="0" err="1" smtClean="0"/>
              <a:t>rgba</a:t>
            </a:r>
            <a:r>
              <a:rPr lang="en-US" altLang="zh-TW" sz="2000" dirty="0" smtClean="0"/>
              <a:t>(0,0,0,0.25)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765288" y="2703948"/>
            <a:ext cx="734640" cy="111191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91239" y="4158762"/>
            <a:ext cx="608689" cy="614558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5880588" y="745933"/>
            <a:ext cx="509233" cy="80151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 flipV="1">
            <a:off x="5880588" y="1901389"/>
            <a:ext cx="509233" cy="20336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0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01" y="0"/>
            <a:ext cx="6541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0"/>
            <a:ext cx="6531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"/>
          <a:stretch/>
        </p:blipFill>
        <p:spPr>
          <a:xfrm>
            <a:off x="3944470" y="0"/>
            <a:ext cx="4364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31" y="0"/>
            <a:ext cx="5193122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8209829" y="105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8209829" y="833856"/>
            <a:ext cx="3879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背景以簡約風為主</a:t>
            </a:r>
            <a:endParaRPr lang="en-US" altLang="zh-TW" sz="2000" dirty="0"/>
          </a:p>
          <a:p>
            <a:r>
              <a:rPr lang="zh-TW" altLang="en-US" sz="2000" dirty="0"/>
              <a:t>攻</a:t>
            </a:r>
            <a:r>
              <a:rPr lang="zh-TW" altLang="en-US" sz="2000" dirty="0" smtClean="0"/>
              <a:t>略背景色</a:t>
            </a:r>
            <a:r>
              <a:rPr lang="en-US" altLang="zh-TW" sz="2000" dirty="0" smtClean="0"/>
              <a:t>:azure</a:t>
            </a:r>
          </a:p>
        </p:txBody>
      </p:sp>
    </p:spTree>
    <p:extLst>
      <p:ext uri="{BB962C8B-B14F-4D97-AF65-F5344CB8AC3E}">
        <p14:creationId xmlns:p14="http://schemas.microsoft.com/office/powerpoint/2010/main" val="226655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58" y="0"/>
            <a:ext cx="657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4-1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215570"/>
              <a:ext cx="907966" cy="49013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4-2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696</TotalTime>
  <Words>982</Words>
  <Application>Microsoft Office PowerPoint</Application>
  <PresentationFormat>寬螢幕</PresentationFormat>
  <Paragraphs>214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Arial</vt:lpstr>
      <vt:lpstr>Calisto MT</vt:lpstr>
      <vt:lpstr>Trebuchet MS</vt:lpstr>
      <vt:lpstr>Wingdings 2</vt:lpstr>
      <vt:lpstr>石板</vt:lpstr>
      <vt:lpstr>網頁設計-期中專題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</vt:lpstr>
      <vt:lpstr>文字</vt:lpstr>
      <vt:lpstr>ICONS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46</cp:revision>
  <dcterms:created xsi:type="dcterms:W3CDTF">2018-04-23T08:40:31Z</dcterms:created>
  <dcterms:modified xsi:type="dcterms:W3CDTF">2018-04-25T17:14:26Z</dcterms:modified>
</cp:coreProperties>
</file>